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6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84937-1C30-4515-998E-9A3B0BA0C5D7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637B4-4173-4984-BE9A-E10C3F047C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84937-1C30-4515-998E-9A3B0BA0C5D7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637B4-4173-4984-BE9A-E10C3F047C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84937-1C30-4515-998E-9A3B0BA0C5D7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637B4-4173-4984-BE9A-E10C3F047C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84937-1C30-4515-998E-9A3B0BA0C5D7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637B4-4173-4984-BE9A-E10C3F047C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84937-1C30-4515-998E-9A3B0BA0C5D7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637B4-4173-4984-BE9A-E10C3F047C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84937-1C30-4515-998E-9A3B0BA0C5D7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637B4-4173-4984-BE9A-E10C3F047C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84937-1C30-4515-998E-9A3B0BA0C5D7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637B4-4173-4984-BE9A-E10C3F047C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84937-1C30-4515-998E-9A3B0BA0C5D7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637B4-4173-4984-BE9A-E10C3F047C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84937-1C30-4515-998E-9A3B0BA0C5D7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637B4-4173-4984-BE9A-E10C3F047C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84937-1C30-4515-998E-9A3B0BA0C5D7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637B4-4173-4984-BE9A-E10C3F047C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84937-1C30-4515-998E-9A3B0BA0C5D7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637B4-4173-4984-BE9A-E10C3F047C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84937-1C30-4515-998E-9A3B0BA0C5D7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637B4-4173-4984-BE9A-E10C3F047C7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7772400" cy="5572163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Дистанционные занятия объединения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«Радуга чудес2»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 май 2020 года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педагога дополнительного образования Михайлиной А.В.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12.05.2020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Тема: «Цветы» из яичных лотков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14.05.2020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Тема: «Птички» из фетра и картона 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Screenshot_20200202-215400.png"/>
          <p:cNvPicPr>
            <a:picLocks noChangeAspect="1"/>
          </p:cNvPicPr>
          <p:nvPr/>
        </p:nvPicPr>
        <p:blipFill>
          <a:blip r:embed="rId2" cstate="print"/>
          <a:srcRect t="22916" b="26042"/>
          <a:stretch>
            <a:fillRect/>
          </a:stretch>
        </p:blipFill>
        <p:spPr>
          <a:xfrm>
            <a:off x="5143504" y="285728"/>
            <a:ext cx="2283084" cy="2071702"/>
          </a:xfrm>
          <a:prstGeom prst="rect">
            <a:avLst/>
          </a:prstGeom>
        </p:spPr>
      </p:pic>
      <p:pic>
        <p:nvPicPr>
          <p:cNvPr id="5" name="Рисунок 4" descr="Screenshot_20200502-063516.png"/>
          <p:cNvPicPr>
            <a:picLocks noChangeAspect="1"/>
          </p:cNvPicPr>
          <p:nvPr/>
        </p:nvPicPr>
        <p:blipFill>
          <a:blip r:embed="rId3" cstate="print"/>
          <a:srcRect t="32292" b="27083"/>
          <a:stretch>
            <a:fillRect/>
          </a:stretch>
        </p:blipFill>
        <p:spPr>
          <a:xfrm>
            <a:off x="5286380" y="2928934"/>
            <a:ext cx="2286003" cy="165101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/>
          </a:bodyPr>
          <a:lstStyle/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19.05.2020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Тема: «Цветок» из фетра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21.05.2020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Тема: Игольница «Шляпка»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Screenshot_20200215-075646.png"/>
          <p:cNvPicPr>
            <a:picLocks noChangeAspect="1"/>
          </p:cNvPicPr>
          <p:nvPr/>
        </p:nvPicPr>
        <p:blipFill>
          <a:blip r:embed="rId2" cstate="print"/>
          <a:srcRect t="21875" b="21875"/>
          <a:stretch>
            <a:fillRect/>
          </a:stretch>
        </p:blipFill>
        <p:spPr>
          <a:xfrm>
            <a:off x="5857884" y="571480"/>
            <a:ext cx="2214563" cy="2214578"/>
          </a:xfrm>
          <a:prstGeom prst="rect">
            <a:avLst/>
          </a:prstGeom>
        </p:spPr>
      </p:pic>
      <p:pic>
        <p:nvPicPr>
          <p:cNvPr id="5" name="Рисунок 4" descr="Screenshot_20180926-231320.png"/>
          <p:cNvPicPr>
            <a:picLocks noChangeAspect="1"/>
          </p:cNvPicPr>
          <p:nvPr/>
        </p:nvPicPr>
        <p:blipFill>
          <a:blip r:embed="rId3"/>
          <a:srcRect t="25000" b="26041"/>
          <a:stretch>
            <a:fillRect/>
          </a:stretch>
        </p:blipFill>
        <p:spPr>
          <a:xfrm>
            <a:off x="5786446" y="3571876"/>
            <a:ext cx="2462314" cy="21431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26.05.2020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Тема: «Розы» из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креп-бумаги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Мастер-класс.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28.005.2020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Тема: Итоговое занятие.</a:t>
            </a:r>
          </a:p>
        </p:txBody>
      </p:sp>
      <p:pic>
        <p:nvPicPr>
          <p:cNvPr id="4" name="Рисунок 3" descr="Screenshot_20190919-064449.png"/>
          <p:cNvPicPr>
            <a:picLocks noChangeAspect="1"/>
          </p:cNvPicPr>
          <p:nvPr/>
        </p:nvPicPr>
        <p:blipFill>
          <a:blip r:embed="rId2"/>
          <a:srcRect t="25000" b="26041"/>
          <a:stretch>
            <a:fillRect/>
          </a:stretch>
        </p:blipFill>
        <p:spPr>
          <a:xfrm>
            <a:off x="1214414" y="1214422"/>
            <a:ext cx="3857625" cy="335758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3983047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58</Words>
  <Application>Microsoft Office PowerPoint</Application>
  <PresentationFormat>Экран (4:3)</PresentationFormat>
  <Paragraphs>36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Дистанционные занятия объединения  «Радуга чудес2»  за май 2020 года педагога дополнительного образования Михайлиной А.В.</vt:lpstr>
      <vt:lpstr>Слайд 2</vt:lpstr>
      <vt:lpstr>Слайд 3</vt:lpstr>
      <vt:lpstr>Слайд 4</vt:lpstr>
      <vt:lpstr>Слайд 5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Дистанционные занятия объединения  «Радуга чудес2»  за май 2020 года педагога дополнительного образования Михайлиной А.В.</dc:title>
  <dc:creator>User</dc:creator>
  <cp:lastModifiedBy>User</cp:lastModifiedBy>
  <cp:revision>2</cp:revision>
  <dcterms:created xsi:type="dcterms:W3CDTF">2020-05-13T18:12:30Z</dcterms:created>
  <dcterms:modified xsi:type="dcterms:W3CDTF">2020-05-13T18:31:06Z</dcterms:modified>
</cp:coreProperties>
</file>